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7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/>
    <p:restoredTop sz="87811"/>
  </p:normalViewPr>
  <p:slideViewPr>
    <p:cSldViewPr snapToGrid="0">
      <p:cViewPr varScale="1">
        <p:scale>
          <a:sx n="97" d="100"/>
          <a:sy n="97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nggrebe Stefan (BEG/ICO)" userId="33c381e7-793e-4cf8-8fdc-4ec77c98e2b1" providerId="ADAL" clId="{FDC4E38C-F6F0-9A4F-9692-87747AE16082}"/>
    <pc:docChg chg="undo redo custSel addSld delSld modSld">
      <pc:chgData name="Zinggrebe Stefan (BEG/ICO)" userId="33c381e7-793e-4cf8-8fdc-4ec77c98e2b1" providerId="ADAL" clId="{FDC4E38C-F6F0-9A4F-9692-87747AE16082}" dt="2024-12-12T20:57:30.764" v="795" actId="20577"/>
      <pc:docMkLst>
        <pc:docMk/>
      </pc:docMkLst>
      <pc:sldChg chg="del">
        <pc:chgData name="Zinggrebe Stefan (BEG/ICO)" userId="33c381e7-793e-4cf8-8fdc-4ec77c98e2b1" providerId="ADAL" clId="{FDC4E38C-F6F0-9A4F-9692-87747AE16082}" dt="2024-12-12T20:48:32.112" v="719" actId="2696"/>
        <pc:sldMkLst>
          <pc:docMk/>
          <pc:sldMk cId="2955933382" sldId="258"/>
        </pc:sldMkLst>
      </pc:sldChg>
      <pc:sldChg chg="addSp delSp modSp new mod setBg addAnim">
        <pc:chgData name="Zinggrebe Stefan (BEG/ICO)" userId="33c381e7-793e-4cf8-8fdc-4ec77c98e2b1" providerId="ADAL" clId="{FDC4E38C-F6F0-9A4F-9692-87747AE16082}" dt="2024-12-12T20:37:35.436" v="709" actId="14100"/>
        <pc:sldMkLst>
          <pc:docMk/>
          <pc:sldMk cId="1525254699" sldId="259"/>
        </pc:sldMkLst>
        <pc:spChg chg="mod">
          <ac:chgData name="Zinggrebe Stefan (BEG/ICO)" userId="33c381e7-793e-4cf8-8fdc-4ec77c98e2b1" providerId="ADAL" clId="{FDC4E38C-F6F0-9A4F-9692-87747AE16082}" dt="2024-12-12T20:37:35.436" v="709" actId="14100"/>
          <ac:spMkLst>
            <pc:docMk/>
            <pc:sldMk cId="1525254699" sldId="259"/>
            <ac:spMk id="2" creationId="{7E6FA2ED-7048-3423-AB13-F928A76BB292}"/>
          </ac:spMkLst>
        </pc:spChg>
        <pc:spChg chg="add">
          <ac:chgData name="Zinggrebe Stefan (BEG/ICO)" userId="33c381e7-793e-4cf8-8fdc-4ec77c98e2b1" providerId="ADAL" clId="{FDC4E38C-F6F0-9A4F-9692-87747AE16082}" dt="2024-12-12T19:51:37.411" v="91" actId="26606"/>
          <ac:spMkLst>
            <pc:docMk/>
            <pc:sldMk cId="1525254699" sldId="259"/>
            <ac:spMk id="45" creationId="{A8CCCB6D-5162-4AAE-A5E3-3AC55410DBCE}"/>
          </ac:spMkLst>
        </pc:spChg>
        <pc:spChg chg="add">
          <ac:chgData name="Zinggrebe Stefan (BEG/ICO)" userId="33c381e7-793e-4cf8-8fdc-4ec77c98e2b1" providerId="ADAL" clId="{FDC4E38C-F6F0-9A4F-9692-87747AE16082}" dt="2024-12-12T19:51:37.411" v="91" actId="26606"/>
          <ac:spMkLst>
            <pc:docMk/>
            <pc:sldMk cId="1525254699" sldId="259"/>
            <ac:spMk id="47" creationId="{0BCD8C04-CC7B-40EF-82EB-E9821F79BB86}"/>
          </ac:spMkLst>
        </pc:spChg>
        <pc:picChg chg="add mod ord">
          <ac:chgData name="Zinggrebe Stefan (BEG/ICO)" userId="33c381e7-793e-4cf8-8fdc-4ec77c98e2b1" providerId="ADAL" clId="{FDC4E38C-F6F0-9A4F-9692-87747AE16082}" dt="2024-12-12T19:51:37.411" v="91" actId="26606"/>
          <ac:picMkLst>
            <pc:docMk/>
            <pc:sldMk cId="1525254699" sldId="259"/>
            <ac:picMk id="4" creationId="{C2A27D29-0252-3F38-F95B-A77295242359}"/>
          </ac:picMkLst>
        </pc:picChg>
        <pc:picChg chg="add mod ord">
          <ac:chgData name="Zinggrebe Stefan (BEG/ICO)" userId="33c381e7-793e-4cf8-8fdc-4ec77c98e2b1" providerId="ADAL" clId="{FDC4E38C-F6F0-9A4F-9692-87747AE16082}" dt="2024-12-12T19:51:37.411" v="91" actId="26606"/>
          <ac:picMkLst>
            <pc:docMk/>
            <pc:sldMk cId="1525254699" sldId="259"/>
            <ac:picMk id="6" creationId="{2C4E4286-53EA-E315-DC6E-104099CBF1AF}"/>
          </ac:picMkLst>
        </pc:picChg>
      </pc:sldChg>
      <pc:sldChg chg="addSp delSp modSp add mod">
        <pc:chgData name="Zinggrebe Stefan (BEG/ICO)" userId="33c381e7-793e-4cf8-8fdc-4ec77c98e2b1" providerId="ADAL" clId="{FDC4E38C-F6F0-9A4F-9692-87747AE16082}" dt="2024-12-12T20:56:06.953" v="780" actId="20577"/>
        <pc:sldMkLst>
          <pc:docMk/>
          <pc:sldMk cId="20309853" sldId="260"/>
        </pc:sldMkLst>
        <pc:spChg chg="mod">
          <ac:chgData name="Zinggrebe Stefan (BEG/ICO)" userId="33c381e7-793e-4cf8-8fdc-4ec77c98e2b1" providerId="ADAL" clId="{FDC4E38C-F6F0-9A4F-9692-87747AE16082}" dt="2024-12-12T20:07:55.935" v="419" actId="20577"/>
          <ac:spMkLst>
            <pc:docMk/>
            <pc:sldMk cId="20309853" sldId="260"/>
            <ac:spMk id="2" creationId="{2D61A5F6-1016-124F-3F85-72D61544775A}"/>
          </ac:spMkLst>
        </pc:spChg>
        <pc:spChg chg="add mod">
          <ac:chgData name="Zinggrebe Stefan (BEG/ICO)" userId="33c381e7-793e-4cf8-8fdc-4ec77c98e2b1" providerId="ADAL" clId="{FDC4E38C-F6F0-9A4F-9692-87747AE16082}" dt="2024-12-12T20:28:54.912" v="584" actId="20577"/>
          <ac:spMkLst>
            <pc:docMk/>
            <pc:sldMk cId="20309853" sldId="260"/>
            <ac:spMk id="8" creationId="{2DD73917-3161-5457-D0CF-43A4DFAE03C7}"/>
          </ac:spMkLst>
        </pc:spChg>
        <pc:spChg chg="add mod">
          <ac:chgData name="Zinggrebe Stefan (BEG/ICO)" userId="33c381e7-793e-4cf8-8fdc-4ec77c98e2b1" providerId="ADAL" clId="{FDC4E38C-F6F0-9A4F-9692-87747AE16082}" dt="2024-12-12T20:56:06.953" v="780" actId="20577"/>
          <ac:spMkLst>
            <pc:docMk/>
            <pc:sldMk cId="20309853" sldId="260"/>
            <ac:spMk id="9" creationId="{E1353088-575D-F961-49E0-1470E9409BD7}"/>
          </ac:spMkLst>
        </pc:spChg>
        <pc:picChg chg="mod">
          <ac:chgData name="Zinggrebe Stefan (BEG/ICO)" userId="33c381e7-793e-4cf8-8fdc-4ec77c98e2b1" providerId="ADAL" clId="{FDC4E38C-F6F0-9A4F-9692-87747AE16082}" dt="2024-12-12T20:32:10.117" v="636" actId="1076"/>
          <ac:picMkLst>
            <pc:docMk/>
            <pc:sldMk cId="20309853" sldId="260"/>
            <ac:picMk id="4" creationId="{CD44E0E2-7BED-9C1C-34B4-BD9F3C3D3486}"/>
          </ac:picMkLst>
        </pc:picChg>
        <pc:picChg chg="add mod">
          <ac:chgData name="Zinggrebe Stefan (BEG/ICO)" userId="33c381e7-793e-4cf8-8fdc-4ec77c98e2b1" providerId="ADAL" clId="{FDC4E38C-F6F0-9A4F-9692-87747AE16082}" dt="2024-12-12T20:52:08.490" v="726" actId="1037"/>
          <ac:picMkLst>
            <pc:docMk/>
            <pc:sldMk cId="20309853" sldId="260"/>
            <ac:picMk id="11" creationId="{61389961-304D-AF6B-7758-05E55DB8E949}"/>
          </ac:picMkLst>
        </pc:picChg>
      </pc:sldChg>
      <pc:sldChg chg="addSp delSp modSp add mod">
        <pc:chgData name="Zinggrebe Stefan (BEG/ICO)" userId="33c381e7-793e-4cf8-8fdc-4ec77c98e2b1" providerId="ADAL" clId="{FDC4E38C-F6F0-9A4F-9692-87747AE16082}" dt="2024-12-12T20:53:56.943" v="764" actId="1037"/>
        <pc:sldMkLst>
          <pc:docMk/>
          <pc:sldMk cId="3154991765" sldId="261"/>
        </pc:sldMkLst>
        <pc:spChg chg="mod">
          <ac:chgData name="Zinggrebe Stefan (BEG/ICO)" userId="33c381e7-793e-4cf8-8fdc-4ec77c98e2b1" providerId="ADAL" clId="{FDC4E38C-F6F0-9A4F-9692-87747AE16082}" dt="2024-12-12T20:25:21.617" v="553" actId="20577"/>
          <ac:spMkLst>
            <pc:docMk/>
            <pc:sldMk cId="3154991765" sldId="261"/>
            <ac:spMk id="2" creationId="{9DAA460D-3B50-3E96-E9D6-5D15EBAE3563}"/>
          </ac:spMkLst>
        </pc:spChg>
        <pc:spChg chg="add del mod topLvl">
          <ac:chgData name="Zinggrebe Stefan (BEG/ICO)" userId="33c381e7-793e-4cf8-8fdc-4ec77c98e2b1" providerId="ADAL" clId="{FDC4E38C-F6F0-9A4F-9692-87747AE16082}" dt="2024-12-12T20:26:43.881" v="576" actId="14100"/>
          <ac:spMkLst>
            <pc:docMk/>
            <pc:sldMk cId="3154991765" sldId="261"/>
            <ac:spMk id="7" creationId="{9EAEBC4A-BDE0-2638-8082-FBEF57D3F8BD}"/>
          </ac:spMkLst>
        </pc:spChg>
        <pc:spChg chg="mod topLvl">
          <ac:chgData name="Zinggrebe Stefan (BEG/ICO)" userId="33c381e7-793e-4cf8-8fdc-4ec77c98e2b1" providerId="ADAL" clId="{FDC4E38C-F6F0-9A4F-9692-87747AE16082}" dt="2024-12-12T20:29:06.835" v="585"/>
          <ac:spMkLst>
            <pc:docMk/>
            <pc:sldMk cId="3154991765" sldId="261"/>
            <ac:spMk id="8" creationId="{DB4E32E2-EDA8-5B0B-C4DD-9F6BFEB624F7}"/>
          </ac:spMkLst>
        </pc:spChg>
        <pc:spChg chg="mod topLvl">
          <ac:chgData name="Zinggrebe Stefan (BEG/ICO)" userId="33c381e7-793e-4cf8-8fdc-4ec77c98e2b1" providerId="ADAL" clId="{FDC4E38C-F6F0-9A4F-9692-87747AE16082}" dt="2024-12-12T20:53:28.094" v="757" actId="20577"/>
          <ac:spMkLst>
            <pc:docMk/>
            <pc:sldMk cId="3154991765" sldId="261"/>
            <ac:spMk id="9" creationId="{4306A392-D95A-E2AF-591E-574F3021E69F}"/>
          </ac:spMkLst>
        </pc:spChg>
        <pc:grpChg chg="add del mod topLvl">
          <ac:chgData name="Zinggrebe Stefan (BEG/ICO)" userId="33c381e7-793e-4cf8-8fdc-4ec77c98e2b1" providerId="ADAL" clId="{FDC4E38C-F6F0-9A4F-9692-87747AE16082}" dt="2024-12-12T20:26:10.789" v="573" actId="165"/>
          <ac:grpSpMkLst>
            <pc:docMk/>
            <pc:sldMk cId="3154991765" sldId="261"/>
            <ac:grpSpMk id="6" creationId="{DFEE89FE-90AB-EFEB-A241-25092A9AB8EB}"/>
          </ac:grpSpMkLst>
        </pc:grpChg>
        <pc:picChg chg="mod topLvl">
          <ac:chgData name="Zinggrebe Stefan (BEG/ICO)" userId="33c381e7-793e-4cf8-8fdc-4ec77c98e2b1" providerId="ADAL" clId="{FDC4E38C-F6F0-9A4F-9692-87747AE16082}" dt="2024-12-12T20:26:10.789" v="573" actId="165"/>
          <ac:picMkLst>
            <pc:docMk/>
            <pc:sldMk cId="3154991765" sldId="261"/>
            <ac:picMk id="4" creationId="{6C85F3A4-8532-3175-A1E4-2233B12BFCB4}"/>
          </ac:picMkLst>
        </pc:picChg>
        <pc:picChg chg="mod topLvl">
          <ac:chgData name="Zinggrebe Stefan (BEG/ICO)" userId="33c381e7-793e-4cf8-8fdc-4ec77c98e2b1" providerId="ADAL" clId="{FDC4E38C-F6F0-9A4F-9692-87747AE16082}" dt="2024-12-12T20:26:10.789" v="573" actId="165"/>
          <ac:picMkLst>
            <pc:docMk/>
            <pc:sldMk cId="3154991765" sldId="261"/>
            <ac:picMk id="5" creationId="{EAB47581-27DC-D7C2-3B3C-B62585AD2518}"/>
          </ac:picMkLst>
        </pc:picChg>
        <pc:picChg chg="add mod">
          <ac:chgData name="Zinggrebe Stefan (BEG/ICO)" userId="33c381e7-793e-4cf8-8fdc-4ec77c98e2b1" providerId="ADAL" clId="{FDC4E38C-F6F0-9A4F-9692-87747AE16082}" dt="2024-12-12T20:53:56.943" v="764" actId="1037"/>
          <ac:picMkLst>
            <pc:docMk/>
            <pc:sldMk cId="3154991765" sldId="261"/>
            <ac:picMk id="13" creationId="{BE769AA4-8680-13DD-65D5-12D5B19F69C0}"/>
          </ac:picMkLst>
        </pc:picChg>
      </pc:sldChg>
      <pc:sldChg chg="addSp delSp modSp add mod">
        <pc:chgData name="Zinggrebe Stefan (BEG/ICO)" userId="33c381e7-793e-4cf8-8fdc-4ec77c98e2b1" providerId="ADAL" clId="{FDC4E38C-F6F0-9A4F-9692-87747AE16082}" dt="2024-12-12T20:57:30.764" v="795" actId="20577"/>
        <pc:sldMkLst>
          <pc:docMk/>
          <pc:sldMk cId="727634975" sldId="262"/>
        </pc:sldMkLst>
        <pc:spChg chg="mod">
          <ac:chgData name="Zinggrebe Stefan (BEG/ICO)" userId="33c381e7-793e-4cf8-8fdc-4ec77c98e2b1" providerId="ADAL" clId="{FDC4E38C-F6F0-9A4F-9692-87747AE16082}" dt="2024-12-12T20:57:30.764" v="795" actId="20577"/>
          <ac:spMkLst>
            <pc:docMk/>
            <pc:sldMk cId="727634975" sldId="262"/>
            <ac:spMk id="2" creationId="{BB13BB16-C19D-B27A-89DD-17D651320D44}"/>
          </ac:spMkLst>
        </pc:spChg>
        <pc:spChg chg="mod">
          <ac:chgData name="Zinggrebe Stefan (BEG/ICO)" userId="33c381e7-793e-4cf8-8fdc-4ec77c98e2b1" providerId="ADAL" clId="{FDC4E38C-F6F0-9A4F-9692-87747AE16082}" dt="2024-12-12T20:12:00.758" v="496"/>
          <ac:spMkLst>
            <pc:docMk/>
            <pc:sldMk cId="727634975" sldId="262"/>
            <ac:spMk id="12" creationId="{37169941-09FF-21AB-0D10-7A9497F5262B}"/>
          </ac:spMkLst>
        </pc:spChg>
        <pc:spChg chg="mod">
          <ac:chgData name="Zinggrebe Stefan (BEG/ICO)" userId="33c381e7-793e-4cf8-8fdc-4ec77c98e2b1" providerId="ADAL" clId="{FDC4E38C-F6F0-9A4F-9692-87747AE16082}" dt="2024-12-12T20:31:24.677" v="609" actId="20577"/>
          <ac:spMkLst>
            <pc:docMk/>
            <pc:sldMk cId="727634975" sldId="262"/>
            <ac:spMk id="15" creationId="{AE1EC1C9-DE3A-BCD5-9AB2-C6CDB318F071}"/>
          </ac:spMkLst>
        </pc:spChg>
        <pc:spChg chg="mod">
          <ac:chgData name="Zinggrebe Stefan (BEG/ICO)" userId="33c381e7-793e-4cf8-8fdc-4ec77c98e2b1" providerId="ADAL" clId="{FDC4E38C-F6F0-9A4F-9692-87747AE16082}" dt="2024-12-12T20:33:14" v="665" actId="20577"/>
          <ac:spMkLst>
            <pc:docMk/>
            <pc:sldMk cId="727634975" sldId="262"/>
            <ac:spMk id="16" creationId="{1FFB4EC3-047B-DC00-0985-CC30ED653E31}"/>
          </ac:spMkLst>
        </pc:spChg>
        <pc:grpChg chg="add mod">
          <ac:chgData name="Zinggrebe Stefan (BEG/ICO)" userId="33c381e7-793e-4cf8-8fdc-4ec77c98e2b1" providerId="ADAL" clId="{FDC4E38C-F6F0-9A4F-9692-87747AE16082}" dt="2024-12-12T20:23:51.432" v="548" actId="1038"/>
          <ac:grpSpMkLst>
            <pc:docMk/>
            <pc:sldMk cId="727634975" sldId="262"/>
            <ac:grpSpMk id="3" creationId="{D761C014-97CD-48FD-169C-70E751F84DEB}"/>
          </ac:grpSpMkLst>
        </pc:grpChg>
        <pc:grpChg chg="mod">
          <ac:chgData name="Zinggrebe Stefan (BEG/ICO)" userId="33c381e7-793e-4cf8-8fdc-4ec77c98e2b1" providerId="ADAL" clId="{FDC4E38C-F6F0-9A4F-9692-87747AE16082}" dt="2024-12-12T20:12:00.758" v="496"/>
          <ac:grpSpMkLst>
            <pc:docMk/>
            <pc:sldMk cId="727634975" sldId="262"/>
            <ac:grpSpMk id="11" creationId="{A6B09ECC-ED24-0EE3-8E48-246EA3A4965D}"/>
          </ac:grpSpMkLst>
        </pc:grpChg>
        <pc:picChg chg="mod">
          <ac:chgData name="Zinggrebe Stefan (BEG/ICO)" userId="33c381e7-793e-4cf8-8fdc-4ec77c98e2b1" providerId="ADAL" clId="{FDC4E38C-F6F0-9A4F-9692-87747AE16082}" dt="2024-12-12T20:12:00.758" v="496"/>
          <ac:picMkLst>
            <pc:docMk/>
            <pc:sldMk cId="727634975" sldId="262"/>
            <ac:picMk id="13" creationId="{CA126381-9F12-FCAB-F137-0B5C28CCB832}"/>
          </ac:picMkLst>
        </pc:picChg>
        <pc:picChg chg="mod">
          <ac:chgData name="Zinggrebe Stefan (BEG/ICO)" userId="33c381e7-793e-4cf8-8fdc-4ec77c98e2b1" providerId="ADAL" clId="{FDC4E38C-F6F0-9A4F-9692-87747AE16082}" dt="2024-12-12T20:12:00.758" v="496"/>
          <ac:picMkLst>
            <pc:docMk/>
            <pc:sldMk cId="727634975" sldId="262"/>
            <ac:picMk id="14" creationId="{1070F452-29B4-7D04-C96A-5A0432AD68B8}"/>
          </ac:picMkLst>
        </pc:picChg>
        <pc:picChg chg="add mod">
          <ac:chgData name="Zinggrebe Stefan (BEG/ICO)" userId="33c381e7-793e-4cf8-8fdc-4ec77c98e2b1" providerId="ADAL" clId="{FDC4E38C-F6F0-9A4F-9692-87747AE16082}" dt="2024-12-12T20:29:50.193" v="590" actId="1076"/>
          <ac:picMkLst>
            <pc:docMk/>
            <pc:sldMk cId="727634975" sldId="262"/>
            <ac:picMk id="18" creationId="{42CC4C65-6C9F-D6AC-B8CD-5F1D7AD5C118}"/>
          </ac:picMkLst>
        </pc:picChg>
        <pc:picChg chg="add mod">
          <ac:chgData name="Zinggrebe Stefan (BEG/ICO)" userId="33c381e7-793e-4cf8-8fdc-4ec77c98e2b1" providerId="ADAL" clId="{FDC4E38C-F6F0-9A4F-9692-87747AE16082}" dt="2024-12-12T20:55:00.590" v="773" actId="1036"/>
          <ac:picMkLst>
            <pc:docMk/>
            <pc:sldMk cId="727634975" sldId="262"/>
            <ac:picMk id="19" creationId="{8AD99682-C299-BB4A-A387-94C0F85180E7}"/>
          </ac:picMkLst>
        </pc:picChg>
      </pc:sldChg>
      <pc:sldChg chg="addSp delSp modSp add mod setBg">
        <pc:chgData name="Zinggrebe Stefan (BEG/ICO)" userId="33c381e7-793e-4cf8-8fdc-4ec77c98e2b1" providerId="ADAL" clId="{FDC4E38C-F6F0-9A4F-9692-87747AE16082}" dt="2024-12-12T20:48:21.222" v="718" actId="26606"/>
        <pc:sldMkLst>
          <pc:docMk/>
          <pc:sldMk cId="3791355015" sldId="263"/>
        </pc:sldMkLst>
        <pc:spChg chg="add del">
          <ac:chgData name="Zinggrebe Stefan (BEG/ICO)" userId="33c381e7-793e-4cf8-8fdc-4ec77c98e2b1" providerId="ADAL" clId="{FDC4E38C-F6F0-9A4F-9692-87747AE16082}" dt="2024-12-12T20:48:21.222" v="718" actId="26606"/>
          <ac:spMkLst>
            <pc:docMk/>
            <pc:sldMk cId="3791355015" sldId="263"/>
            <ac:spMk id="13" creationId="{AB8C311F-7253-4AED-9701-7FC0708C41C7}"/>
          </ac:spMkLst>
        </pc:spChg>
        <pc:spChg chg="add del">
          <ac:chgData name="Zinggrebe Stefan (BEG/ICO)" userId="33c381e7-793e-4cf8-8fdc-4ec77c98e2b1" providerId="ADAL" clId="{FDC4E38C-F6F0-9A4F-9692-87747AE16082}" dt="2024-12-12T20:48:21.222" v="718" actId="26606"/>
          <ac:spMkLst>
            <pc:docMk/>
            <pc:sldMk cId="3791355015" sldId="263"/>
            <ac:spMk id="15" creationId="{E2384209-CB15-4CDF-9D31-C44FD9A3F20D}"/>
          </ac:spMkLst>
        </pc:spChg>
        <pc:spChg chg="add del">
          <ac:chgData name="Zinggrebe Stefan (BEG/ICO)" userId="33c381e7-793e-4cf8-8fdc-4ec77c98e2b1" providerId="ADAL" clId="{FDC4E38C-F6F0-9A4F-9692-87747AE16082}" dt="2024-12-12T20:48:21.222" v="718" actId="26606"/>
          <ac:spMkLst>
            <pc:docMk/>
            <pc:sldMk cId="3791355015" sldId="263"/>
            <ac:spMk id="17" creationId="{2633B3B5-CC90-43F0-8714-D31D1F3F0209}"/>
          </ac:spMkLst>
        </pc:spChg>
        <pc:spChg chg="add del">
          <ac:chgData name="Zinggrebe Stefan (BEG/ICO)" userId="33c381e7-793e-4cf8-8fdc-4ec77c98e2b1" providerId="ADAL" clId="{FDC4E38C-F6F0-9A4F-9692-87747AE16082}" dt="2024-12-12T20:48:21.222" v="718" actId="26606"/>
          <ac:spMkLst>
            <pc:docMk/>
            <pc:sldMk cId="3791355015" sldId="263"/>
            <ac:spMk id="19" creationId="{A8D57A06-A426-446D-B02C-A2DC6B62E45E}"/>
          </ac:spMkLst>
        </pc:spChg>
        <pc:picChg chg="add mod">
          <ac:chgData name="Zinggrebe Stefan (BEG/ICO)" userId="33c381e7-793e-4cf8-8fdc-4ec77c98e2b1" providerId="ADAL" clId="{FDC4E38C-F6F0-9A4F-9692-87747AE16082}" dt="2024-12-12T20:48:21.222" v="718" actId="26606"/>
          <ac:picMkLst>
            <pc:docMk/>
            <pc:sldMk cId="3791355015" sldId="263"/>
            <ac:picMk id="8" creationId="{CBBD594A-9BD8-6CF6-EC85-FD392EF94024}"/>
          </ac:picMkLst>
        </pc:picChg>
      </pc:sldChg>
    </pc:docChg>
  </pc:docChgLst>
  <pc:docChgLst>
    <pc:chgData name="Zinggrebe Stefan (BEG/ICO)" userId="33c381e7-793e-4cf8-8fdc-4ec77c98e2b1" providerId="ADAL" clId="{AF07DC41-E5FB-6649-9903-35986B6DBB56}"/>
    <pc:docChg chg="custSel addSld modSld">
      <pc:chgData name="Zinggrebe Stefan (BEG/ICO)" userId="33c381e7-793e-4cf8-8fdc-4ec77c98e2b1" providerId="ADAL" clId="{AF07DC41-E5FB-6649-9903-35986B6DBB56}" dt="2025-01-10T12:20:51.098" v="651" actId="20577"/>
      <pc:docMkLst>
        <pc:docMk/>
      </pc:docMkLst>
      <pc:sldChg chg="modSp mod">
        <pc:chgData name="Zinggrebe Stefan (BEG/ICO)" userId="33c381e7-793e-4cf8-8fdc-4ec77c98e2b1" providerId="ADAL" clId="{AF07DC41-E5FB-6649-9903-35986B6DBB56}" dt="2025-01-08T08:00:52.787" v="13" actId="20577"/>
        <pc:sldMkLst>
          <pc:docMk/>
          <pc:sldMk cId="534795328" sldId="256"/>
        </pc:sldMkLst>
        <pc:spChg chg="mod">
          <ac:chgData name="Zinggrebe Stefan (BEG/ICO)" userId="33c381e7-793e-4cf8-8fdc-4ec77c98e2b1" providerId="ADAL" clId="{AF07DC41-E5FB-6649-9903-35986B6DBB56}" dt="2025-01-08T08:00:52.787" v="13" actId="20577"/>
          <ac:spMkLst>
            <pc:docMk/>
            <pc:sldMk cId="534795328" sldId="256"/>
            <ac:spMk id="2" creationId="{3018B0CE-8AE5-D00D-91B4-E1CEEB52A1B2}"/>
          </ac:spMkLst>
        </pc:spChg>
      </pc:sldChg>
      <pc:sldChg chg="modSp add mod">
        <pc:chgData name="Zinggrebe Stefan (BEG/ICO)" userId="33c381e7-793e-4cf8-8fdc-4ec77c98e2b1" providerId="ADAL" clId="{AF07DC41-E5FB-6649-9903-35986B6DBB56}" dt="2025-01-10T12:20:51.098" v="651" actId="20577"/>
        <pc:sldMkLst>
          <pc:docMk/>
          <pc:sldMk cId="1588680521" sldId="264"/>
        </pc:sldMkLst>
        <pc:spChg chg="mod">
          <ac:chgData name="Zinggrebe Stefan (BEG/ICO)" userId="33c381e7-793e-4cf8-8fdc-4ec77c98e2b1" providerId="ADAL" clId="{AF07DC41-E5FB-6649-9903-35986B6DBB56}" dt="2025-01-08T08:07:47.601" v="330" actId="20577"/>
          <ac:spMkLst>
            <pc:docMk/>
            <pc:sldMk cId="1588680521" sldId="264"/>
            <ac:spMk id="2" creationId="{FFADC118-96A2-D05B-D9D8-4E8AB17C8982}"/>
          </ac:spMkLst>
        </pc:spChg>
        <pc:spChg chg="mod">
          <ac:chgData name="Zinggrebe Stefan (BEG/ICO)" userId="33c381e7-793e-4cf8-8fdc-4ec77c98e2b1" providerId="ADAL" clId="{AF07DC41-E5FB-6649-9903-35986B6DBB56}" dt="2025-01-10T12:20:51.098" v="651" actId="20577"/>
          <ac:spMkLst>
            <pc:docMk/>
            <pc:sldMk cId="1588680521" sldId="264"/>
            <ac:spMk id="3" creationId="{A6165292-A603-F578-4044-1CE2B83CC0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27DF4-2CA8-8448-BC83-B17D2AA31978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D8BC1-60AF-8C48-8235-0898F41256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5875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Luck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time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count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8BC1-60AF-8C48-8235-0898F41256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65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4DC06-E771-1261-4C5E-71EEA7CA0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1BEA31-14BB-E61D-3956-461C75BFF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3C3B3E-269E-DECB-6671-CFCAD8971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Luck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time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count</a:t>
            </a:r>
            <a:r>
              <a:rPr lang="de-DE" dirty="0"/>
              <a:t>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F2067F-7C51-BB37-A041-8BA1CF6A5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8BC1-60AF-8C48-8235-0898F41256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29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Promt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at https://</a:t>
            </a:r>
            <a:r>
              <a:rPr lang="de-DE" dirty="0" err="1"/>
              <a:t>www.midjourneyfree.ai</a:t>
            </a:r>
            <a:r>
              <a:rPr lang="de-DE" dirty="0"/>
              <a:t>/</a:t>
            </a:r>
            <a:r>
              <a:rPr lang="de-DE" dirty="0" err="1"/>
              <a:t>user</a:t>
            </a:r>
            <a:r>
              <a:rPr lang="de-DE" dirty="0"/>
              <a:t>/image-generator: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dirty="0"/>
            </a:b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are a fashion designer. You are expert in retro-design clothes dated back to a certain time in the past. Your particular expertise are clothes from the 1980ties. Create a photographic picture. It shows two teenagers in a dancing hall. The boyfriend and his girlfriend have their first rendezvous. 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Show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them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typical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fashion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de-D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clothes</a:t>
            </a:r>
            <a: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1985.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8BC1-60AF-8C48-8235-0898F41256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12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8BC1-60AF-8C48-8235-0898F41256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78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8BC1-60AF-8C48-8235-0898F41256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10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76D8F-E59A-3F0A-5595-D79C9BE0E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7B6EE8-073B-823D-CC03-881D1F797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C3E2BA-EB6F-46D8-C2B9-502944A1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CC969F-2954-2C3C-219C-32EA7EBE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EF98C-B270-5F07-7C96-30BA7BB3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43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50A78-B7A5-1D25-7E6C-B4C91901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F502EB-CEE9-D0D0-2E18-F6928B671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0FCCB4-936B-BAC6-98A3-1F1298D9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BF991B-789E-298D-D70E-F006DDC8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C2DB7F-919C-919C-5465-C0E2B3FA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59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62BCBBB-1F1D-51F6-5D51-41A54185F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6504AF-50BC-6612-9A79-D41A521F0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9E866A-BC81-B65C-FA98-4C84FC67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7E9645-CFC8-E437-5BD0-3F2AA710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82E9C-87D7-2693-97F6-217C5BCD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32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396D3-F1FC-5474-24DE-2D9EE6D3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69011F-02D9-F4CA-1CA2-B05DA3FB1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2629E-1BE9-84E8-5EE4-9A5FEF31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5F1EE5-2A70-88B5-71D8-721EB467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91FFC9-D569-17AA-66E4-2702FCA2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738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0FE99-9606-B871-D888-0F71A3DF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751222-10F2-45C3-35F4-E13EB81B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A2A488-CCE8-FF5A-8F30-FE80259B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2AEC52-E8D2-2A64-86C1-83F3CB49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3EEE98-A18B-FACB-A606-210FC8D4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69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55B39-9E5A-76A6-34F8-56E3214D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8912E8-6C32-0813-F1BC-7075CCC26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EF3968-64B4-4FE3-5E2C-398AFA0D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C6DF56-F9A1-A7F2-268A-42C1991C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5B6C85-A2E1-B63F-543B-DC4FF95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E6FB35-9827-A9AC-16FF-C135C1B8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4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05756-D053-419F-D733-F311364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2EEE31-FDBF-CB66-346F-3E540768E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23CFCB-3DEE-0D7F-9F4C-889650E01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5A89D4-316E-CD97-D3F5-465F79819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2636A9-A503-0664-FEC1-77A0FBC4F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D58ED8-4516-ACCE-772F-97C364271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583EEF-6F4B-FE16-46E8-1A176DC4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291EF7-FE6D-235B-B038-E766A8D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49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157F1-1C9E-FF7C-3FA8-07F7103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42841F-D615-54C7-C785-63A60510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40714A9-7C4A-7897-9ABB-A0B8DCC1E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CFCD6-0C3D-A140-67FA-F83DD924A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41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22DAD9-DF39-2A94-F833-C36E7792A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F8352AC-088B-3CD5-A65A-B0569E63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6C8290-0219-E359-585D-8C833742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54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E5238-4533-D385-CCC7-79EF9FDCC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EB7395-E5E1-58C4-B449-9A78D3FA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7B849F-A5A4-CBFF-75F8-B5CB2E6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8DA886-3131-F040-5311-CB76ED14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25F928-BFC4-2167-5576-E4AEE284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0B3FA2-24CD-257D-4B6C-5C9284BF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5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658F9-0551-61B0-425D-7D4EDBCA3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3AD6F3-06F0-269E-2A0A-20F928972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820CB7-5EA8-B324-4147-D80272C0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B23CD3-5AE0-51E2-D287-FF07CCC4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CEA2E0-07E5-8988-EA89-E6F685D0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95EFAA-5515-665C-FD02-EAE3CFE9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08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5646F3B-258D-474C-3AA1-823D6334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3FCE2A-A35A-C352-9017-A4F98936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F08E34-6249-3C43-3FA4-4FFF8DF62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C66FE-4DDE-6045-A861-03A7D5EFB251}" type="datetimeFigureOut">
              <a:rPr lang="de-DE" smtClean="0"/>
              <a:t>08.01.25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EBF8D5-2E0E-59B0-2392-D16CC182B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2AA568-7205-8A3B-FC0B-184695DE3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DE1F13-5DED-F64A-A064-199513B932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29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8B0CE-8AE5-D00D-91B4-E1CEEB52A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" y="1122363"/>
            <a:ext cx="12046226" cy="2387600"/>
          </a:xfrm>
        </p:spPr>
        <p:txBody>
          <a:bodyPr/>
          <a:lstStyle/>
          <a:p>
            <a:r>
              <a:rPr lang="de-DE" dirty="0"/>
              <a:t>Love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fantastic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,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B4A25A-FB94-FB49-D7BE-68470FE75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off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fantasy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79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6508F-A19D-4968-C220-23EEA1320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DC118-96A2-D05B-D9D8-4E8AB17C8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" y="1122363"/>
            <a:ext cx="12046226" cy="2387600"/>
          </a:xfrm>
        </p:spPr>
        <p:txBody>
          <a:bodyPr/>
          <a:lstStyle/>
          <a:p>
            <a:r>
              <a:rPr lang="de-DE" dirty="0"/>
              <a:t>Love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mission</a:t>
            </a:r>
            <a:r>
              <a:rPr lang="de-DE" dirty="0"/>
              <a:t>,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165292-A603-F578-4044-1CE2B83CC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the</a:t>
            </a:r>
            <a:r>
              <a:rPr lang="de-DE" dirty="0"/>
              <a:t> rocket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 at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</a:t>
            </a:r>
            <a:r>
              <a:rPr lang="de-DE" dirty="0" err="1"/>
              <a:t>galaxies</a:t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experiences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868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9934616-8EA8-6CD3-C506-3F8DB6E6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6" y="96332"/>
            <a:ext cx="11701397" cy="66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3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06CA0-F617-E8F0-E9CF-1DB3BA7E0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BD594A-9BD8-6CF6-EC85-FD392EF9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06" y="457200"/>
            <a:ext cx="58395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5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7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4E4286-53EA-E315-DC6E-104099CB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r="1" b="17188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6FA2ED-7048-3423-AB13-F928A76B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766732" cy="456713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</a:t>
            </a:r>
            <a:r>
              <a:rPr lang="en-US" dirty="0">
                <a:solidFill>
                  <a:srgbClr val="FFFFFF"/>
                </a:solidFill>
              </a:rPr>
              <a:t>IT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Yourself 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NFT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A27D29-0252-3F38-F95B-A7729524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10" r="6883" b="1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525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9FFF6-FE21-842A-FB93-F0066A92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535340EB-AC06-CAD9-6F7A-5503A83AD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8DF18C85-BE64-EAA8-7B2D-1782A55C0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5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61A5F6-1016-124F-3F85-72D61544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Frame IT! 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dirty="0">
                <a:solidFill>
                  <a:srgbClr val="FFFFFF"/>
                </a:solidFill>
              </a:rPr>
              <a:t>Preserve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your 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moment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44E0E2-7BED-9C1C-34B4-BD9F3C3D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" r="-2" b="-2"/>
          <a:stretch/>
        </p:blipFill>
        <p:spPr>
          <a:xfrm>
            <a:off x="4374775" y="147728"/>
            <a:ext cx="6687670" cy="660284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C19CF14-C333-E482-91E9-E500CF15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29" y="4539503"/>
            <a:ext cx="1232452" cy="1207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DD73917-3161-5457-D0CF-43A4DFAE03C7}"/>
              </a:ext>
            </a:extLst>
          </p:cNvPr>
          <p:cNvSpPr/>
          <p:nvPr/>
        </p:nvSpPr>
        <p:spPr>
          <a:xfrm>
            <a:off x="8806329" y="1179883"/>
            <a:ext cx="1232452" cy="1207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Poem, Song,</a:t>
            </a:r>
          </a:p>
          <a:p>
            <a:pPr algn="ctr"/>
            <a:r>
              <a:rPr lang="de-DE" dirty="0">
                <a:solidFill>
                  <a:srgbClr val="0070C0"/>
                </a:solidFill>
              </a:rPr>
              <a:t>Music,…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1353088-575D-F961-49E0-1470E9409BD7}"/>
              </a:ext>
            </a:extLst>
          </p:cNvPr>
          <p:cNvSpPr/>
          <p:nvPr/>
        </p:nvSpPr>
        <p:spPr>
          <a:xfrm>
            <a:off x="5411887" y="4539503"/>
            <a:ext cx="1232452" cy="1207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70C0"/>
                </a:solidFill>
              </a:rPr>
              <a:t>Words,</a:t>
            </a:r>
          </a:p>
          <a:p>
            <a:pPr algn="ctr"/>
            <a:r>
              <a:rPr lang="de-DE" dirty="0">
                <a:solidFill>
                  <a:srgbClr val="0070C0"/>
                </a:solidFill>
              </a:rPr>
              <a:t>Letter, </a:t>
            </a:r>
            <a:r>
              <a:rPr lang="de-DE" dirty="0" err="1">
                <a:solidFill>
                  <a:srgbClr val="0070C0"/>
                </a:solidFill>
              </a:rPr>
              <a:t>Metaphor</a:t>
            </a:r>
            <a:r>
              <a:rPr lang="de-DE" dirty="0">
                <a:solidFill>
                  <a:srgbClr val="0070C0"/>
                </a:solidFill>
              </a:rPr>
              <a:t>, Symbol,…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1389961-304D-AF6B-7758-05E55DB8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768" y="1179883"/>
            <a:ext cx="1204783" cy="120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C7172-3E50-119C-2BB6-FCD7C5323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744770D1-5D73-D781-FADD-A4C083164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C85B84ED-A45B-E94A-A90D-291B5A4A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5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AA460D-3B50-3E96-E9D6-5D15EBAE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Fix IT! 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Unique by Hash over frame colors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FEE89FE-90AB-EFEB-A241-25092A9AB8EB}"/>
              </a:ext>
            </a:extLst>
          </p:cNvPr>
          <p:cNvGrpSpPr/>
          <p:nvPr/>
        </p:nvGrpSpPr>
        <p:grpSpPr>
          <a:xfrm>
            <a:off x="5588328" y="1355945"/>
            <a:ext cx="5443523" cy="5374476"/>
            <a:chOff x="4374775" y="147728"/>
            <a:chExt cx="6687670" cy="66028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C85F3A4-8532-3175-A1E4-2233B12BF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41" r="-2" b="-2"/>
            <a:stretch/>
          </p:blipFill>
          <p:spPr>
            <a:xfrm>
              <a:off x="4374775" y="147728"/>
              <a:ext cx="6687670" cy="660284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AB47581-27DC-D7C2-3B3C-B62585AD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6329" y="4539503"/>
              <a:ext cx="1232452" cy="120760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B4E32E2-EDA8-5B0B-C4DD-9F6BFEB624F7}"/>
                </a:ext>
              </a:extLst>
            </p:cNvPr>
            <p:cNvSpPr/>
            <p:nvPr/>
          </p:nvSpPr>
          <p:spPr>
            <a:xfrm>
              <a:off x="8806329" y="1179883"/>
              <a:ext cx="1232452" cy="12076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70C0"/>
                  </a:solidFill>
                </a:rPr>
                <a:t>Poem, Song,</a:t>
              </a:r>
            </a:p>
            <a:p>
              <a:pPr algn="ctr"/>
              <a:r>
                <a:rPr lang="de-DE" sz="1200" dirty="0">
                  <a:solidFill>
                    <a:srgbClr val="0070C0"/>
                  </a:solidFill>
                </a:rPr>
                <a:t>Music,…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306A392-D95A-E2AF-591E-574F3021E69F}"/>
                </a:ext>
              </a:extLst>
            </p:cNvPr>
            <p:cNvSpPr/>
            <p:nvPr/>
          </p:nvSpPr>
          <p:spPr>
            <a:xfrm>
              <a:off x="5411887" y="4539503"/>
              <a:ext cx="1232452" cy="12076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rgbClr val="0070C0"/>
                  </a:solidFill>
                </a:rPr>
                <a:t>Words, Letter,</a:t>
              </a:r>
            </a:p>
            <a:p>
              <a:pPr algn="ctr"/>
              <a:r>
                <a:rPr lang="de-DE" sz="1200" dirty="0" err="1">
                  <a:solidFill>
                    <a:srgbClr val="0070C0"/>
                  </a:solidFill>
                </a:rPr>
                <a:t>Metaphor</a:t>
              </a:r>
              <a:r>
                <a:rPr lang="de-DE" sz="1200" dirty="0">
                  <a:solidFill>
                    <a:srgbClr val="0070C0"/>
                  </a:solidFill>
                </a:rPr>
                <a:t>, Symbol,…</a:t>
              </a:r>
            </a:p>
          </p:txBody>
        </p:sp>
      </p:grpSp>
      <p:sp>
        <p:nvSpPr>
          <p:cNvPr id="7" name="Halbbogen 6">
            <a:extLst>
              <a:ext uri="{FF2B5EF4-FFF2-40B4-BE49-F238E27FC236}">
                <a16:creationId xmlns:a16="http://schemas.microsoft.com/office/drawing/2014/main" id="{9EAEBC4A-BDE0-2638-8082-FBEF57D3F8BD}"/>
              </a:ext>
            </a:extLst>
          </p:cNvPr>
          <p:cNvSpPr/>
          <p:nvPr/>
        </p:nvSpPr>
        <p:spPr>
          <a:xfrm>
            <a:off x="5588328" y="149997"/>
            <a:ext cx="5443523" cy="2411895"/>
          </a:xfrm>
          <a:prstGeom prst="blockArc">
            <a:avLst>
              <a:gd name="adj1" fmla="val 10800000"/>
              <a:gd name="adj2" fmla="val 18867389"/>
              <a:gd name="adj3" fmla="val 157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E769AA4-8680-13DD-65D5-12D5B19F6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74" y="2196082"/>
            <a:ext cx="1003172" cy="10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34B16-4E2F-3052-C05E-5B8111BA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2">
            <a:extLst>
              <a:ext uri="{FF2B5EF4-FFF2-40B4-BE49-F238E27FC236}">
                <a16:creationId xmlns:a16="http://schemas.microsoft.com/office/drawing/2014/main" id="{6E12626D-F959-1E27-5FC5-C25102207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2761061-02E1-0390-0C79-9F800DAE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5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13BB16-C19D-B27A-89DD-17D65132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Lock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IT! </a:t>
            </a:r>
            <a:b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dirty="0">
                <a:solidFill>
                  <a:srgbClr val="FFFFFF"/>
                </a:solidFill>
              </a:rPr>
              <a:t>Place 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hash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(</a:t>
            </a:r>
            <a:r>
              <a:rPr lang="en-US" sz="2600" dirty="0" err="1">
                <a:solidFill>
                  <a:srgbClr val="FFFFFF"/>
                </a:solidFill>
              </a:rPr>
              <a:t>frame_hash</a:t>
            </a:r>
            <a:r>
              <a:rPr lang="en-US" sz="2600" dirty="0">
                <a:solidFill>
                  <a:srgbClr val="FFFFFF"/>
                </a:solidFill>
              </a:rPr>
              <a:t> + GPS) 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2CC4C65-6C9F-D6AC-B8CD-5F1D7AD5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885" y="277180"/>
            <a:ext cx="7772400" cy="5161359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761C014-97CD-48FD-169C-70E751F84DEB}"/>
              </a:ext>
            </a:extLst>
          </p:cNvPr>
          <p:cNvGrpSpPr/>
          <p:nvPr/>
        </p:nvGrpSpPr>
        <p:grpSpPr>
          <a:xfrm>
            <a:off x="9295070" y="4747667"/>
            <a:ext cx="1594158" cy="1936103"/>
            <a:chOff x="5588327" y="119270"/>
            <a:chExt cx="5443524" cy="661115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A6B09ECC-ED24-0EE3-8E48-246EA3A4965D}"/>
                </a:ext>
              </a:extLst>
            </p:cNvPr>
            <p:cNvGrpSpPr/>
            <p:nvPr/>
          </p:nvGrpSpPr>
          <p:grpSpPr>
            <a:xfrm>
              <a:off x="5588328" y="1355945"/>
              <a:ext cx="5443523" cy="5374476"/>
              <a:chOff x="4374775" y="147728"/>
              <a:chExt cx="6687670" cy="6602842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CA126381-9F12-FCAB-F137-0B5C28CCB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741" r="-2" b="-2"/>
              <a:stretch/>
            </p:blipFill>
            <p:spPr>
              <a:xfrm>
                <a:off x="4374775" y="147728"/>
                <a:ext cx="6687670" cy="660284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070F452-29B4-7D04-C96A-5A0432AD6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6329" y="4539503"/>
                <a:ext cx="1232452" cy="1207604"/>
              </a:xfrm>
              <a:prstGeom prst="rect">
                <a:avLst/>
              </a:prstGeom>
            </p:spPr>
          </p:pic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AE1EC1C9-DE3A-BCD5-9AB2-C6CDB318F071}"/>
                  </a:ext>
                </a:extLst>
              </p:cNvPr>
              <p:cNvSpPr/>
              <p:nvPr/>
            </p:nvSpPr>
            <p:spPr>
              <a:xfrm>
                <a:off x="8806329" y="1179883"/>
                <a:ext cx="1232452" cy="12076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00" dirty="0" err="1">
                    <a:solidFill>
                      <a:srgbClr val="0070C0"/>
                    </a:solidFill>
                  </a:rPr>
                  <a:t>Poem,Song,Music</a:t>
                </a:r>
                <a:r>
                  <a:rPr lang="de-DE" sz="300" dirty="0">
                    <a:solidFill>
                      <a:srgbClr val="0070C0"/>
                    </a:solidFill>
                  </a:rPr>
                  <a:t>, …</a:t>
                </a:r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FFB4EC3-047B-DC00-0985-CC30ED653E31}"/>
                  </a:ext>
                </a:extLst>
              </p:cNvPr>
              <p:cNvSpPr/>
              <p:nvPr/>
            </p:nvSpPr>
            <p:spPr>
              <a:xfrm>
                <a:off x="5411887" y="4539503"/>
                <a:ext cx="1232452" cy="120760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00" dirty="0">
                    <a:solidFill>
                      <a:srgbClr val="0070C0"/>
                    </a:solidFill>
                  </a:rPr>
                  <a:t>Letter, </a:t>
                </a:r>
                <a:r>
                  <a:rPr lang="de-DE" sz="300" dirty="0" err="1">
                    <a:solidFill>
                      <a:srgbClr val="0070C0"/>
                    </a:solidFill>
                  </a:rPr>
                  <a:t>Sym</a:t>
                </a:r>
                <a:r>
                  <a:rPr lang="de-DE" sz="300" dirty="0">
                    <a:solidFill>
                      <a:srgbClr val="0070C0"/>
                    </a:solidFill>
                  </a:rPr>
                  <a:t>-bol, …</a:t>
                </a:r>
              </a:p>
            </p:txBody>
          </p:sp>
        </p:grpSp>
        <p:sp>
          <p:nvSpPr>
            <p:cNvPr id="12" name="Halbbogen 11">
              <a:extLst>
                <a:ext uri="{FF2B5EF4-FFF2-40B4-BE49-F238E27FC236}">
                  <a16:creationId xmlns:a16="http://schemas.microsoft.com/office/drawing/2014/main" id="{37169941-09FF-21AB-0D10-7A9497F5262B}"/>
                </a:ext>
              </a:extLst>
            </p:cNvPr>
            <p:cNvSpPr/>
            <p:nvPr/>
          </p:nvSpPr>
          <p:spPr>
            <a:xfrm>
              <a:off x="5588327" y="119270"/>
              <a:ext cx="5443523" cy="2411895"/>
            </a:xfrm>
            <a:prstGeom prst="blockArc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8AD99682-C299-BB4A-A387-94C0F8518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289" y="5346810"/>
            <a:ext cx="293783" cy="2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Macintosh PowerPoint</Application>
  <PresentationFormat>Breitbild</PresentationFormat>
  <Paragraphs>27</Paragraphs>
  <Slides>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</vt:lpstr>
      <vt:lpstr>Love is a fantastic journey,</vt:lpstr>
      <vt:lpstr>Love is a space mission,</vt:lpstr>
      <vt:lpstr>PowerPoint-Präsentation</vt:lpstr>
      <vt:lpstr>PowerPoint-Präsentation</vt:lpstr>
      <vt:lpstr>  Do IT Yourself  NFT</vt:lpstr>
      <vt:lpstr>Frame IT!   Preserve  your  moment</vt:lpstr>
      <vt:lpstr>Fix IT!   Unique by Hash over frame colors</vt:lpstr>
      <vt:lpstr>Lock IT!   Place  hash (frame_hash + GPS)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Zinggrebe, Stefan</dc:creator>
  <cp:lastModifiedBy>Zinggrebe Stefan (BEG/ICO)</cp:lastModifiedBy>
  <cp:revision>3</cp:revision>
  <dcterms:created xsi:type="dcterms:W3CDTF">2024-12-06T12:10:16Z</dcterms:created>
  <dcterms:modified xsi:type="dcterms:W3CDTF">2025-01-10T12:21:08Z</dcterms:modified>
</cp:coreProperties>
</file>